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350433-4A84-40E7-BDDF-357B25055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00CC0F-6681-4C9F-B185-BDAB0DFE3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ED6C8E-E43F-4B62-B57E-B881BEB2E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B02D3B-A042-43FC-BFBD-32F7FCC21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A4FA8B4-D8D0-4BCE-BD2F-A35985C2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39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F7DA1C-3B92-46EA-8C31-C31176779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0C675B0-59AC-40CE-B7D1-76D8F457E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0BFC24-1BC9-4B23-8F96-F71366840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935030-FE21-41DD-9513-D8886964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56170E7-DDCA-45F3-800F-9C584A4BB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29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A4DB8AB-9334-4590-8C7E-10BB4182C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08AC931-B8ED-4C62-8EDF-57C60B608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848ECE-FCD2-4B5A-A598-3E2C0F94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CD674E-14F8-4396-9AE2-3A47657C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3A33A7-4DF8-4A5C-B990-E36F2C598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52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E7EC34-4E4F-41D7-B230-859DA2BC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C88779-9E88-46AB-BDF9-E61EE4110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FB4A8B-2D66-49C5-A1DE-AD0BE7EE8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5DCCA8-F37C-4B9D-A215-3B54D361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28C992-992B-4969-AD7A-631FF1D2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154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879E07-38EB-4C16-8A9D-4B90C5D0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EF52368-F277-489C-8428-9C02C40AD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137A77-66B4-4D46-B018-498FEF03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C2438-A4D6-455B-AE3B-0EF8733D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D2C99D-F1D5-47D0-A71D-0CABDA78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76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8484BF-6A5D-4D49-A42D-FE4486CDF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9A8C65-5FD0-4007-BFEC-CED330E31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2A80B19-A25C-4532-8DCC-15A2A08C9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5CADE6B-7D3B-4F86-837B-064707AB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2B36D2-F99B-4E20-A48D-756FD2AD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C08495F-2A23-4395-8E8E-B3F6B49C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882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DADFC1-6536-4EBB-A83E-869B2D407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510017F-D68A-4709-B2EC-69A9153A4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DD30A0A-E0FB-4F46-BE1A-0DE96818D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3890C05-6718-4158-9674-8705E0446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18DB694-3BFB-49F0-9199-0243445D2D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7A8068A-5A3B-47B2-8180-111C6C03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E5F1862-0B7D-4F6A-826A-B0534530E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C6BE7D0-D587-4A33-B28F-1A1C3EC2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948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9A651E-1C48-4DAB-AB35-7988FD0A9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1B4DAAD-F55D-4F34-ABB3-D9223884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F74A004-0A0E-409F-8633-5AA06CAA5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D6988D7-7FC8-4799-B432-2FFD145D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376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A055381-58D3-49BD-A604-B21B4EA5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9D65E9A-A4DA-4D48-933B-3E8E5E4D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E973078-5FFC-431B-ACEC-08A71F54E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263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6E7DB2-1325-4315-83AE-6334ACDD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D85A03-FE27-4F13-84A0-2114525E6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CDBD41-EF2D-4B04-8F30-82DBB93CE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58452D4-2790-40D5-9DB8-0CE31D4B5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E124CD3-8CF3-4BAF-90B4-76AE3AD9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A8CF602-83C3-4D34-AA81-8D1222CE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719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7A9BB-8BA8-4E51-A186-E9A971F7B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D747858-D38B-4D87-895A-5B672BF2A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E049D4D-DC42-4CCC-8BD2-CD92D21D0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1FBF52-B611-4976-8147-C0B9187E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74BC0F7-EB9A-4993-9EC8-5886E4DE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215223-EE9A-406B-8570-50402BEF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585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BA3CEF-3CCD-423A-B5B5-327449548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4A3E8FB-74D2-4AB7-A306-B25FABED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826F5D7-C713-4A2F-9468-AB3126AF9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FDFA9-5629-4165-BD18-20E6C0673453}" type="datetimeFigureOut">
              <a:rPr lang="fi-FI" smtClean="0"/>
              <a:t>29.8.2021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EB9ABE-64B9-4550-A716-0DF7461C9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7D8306-622B-42C9-8771-7CE8A2334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F93C9-1BB6-4AA3-BD8B-8D99C7D796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73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04E12F5B-8787-4115-BF3A-3E8CD44CE82A}"/>
              </a:ext>
            </a:extLst>
          </p:cNvPr>
          <p:cNvSpPr txBox="1"/>
          <p:nvPr/>
        </p:nvSpPr>
        <p:spPr>
          <a:xfrm>
            <a:off x="2069641" y="952847"/>
            <a:ext cx="761932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Liittyen saamaani palautteeseen 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</a:rPr>
              <a:t>tekijänoikeuskysymyksistä, 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</a:rPr>
              <a:t>on tämä kuva hyvässä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</a:rPr>
              <a:t>Viipuri-hengessä poistettu. 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</a:rPr>
              <a:t>Kuvan sisältö ilmenee kuvatekstistä,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</a:rPr>
              <a:t>jota itse kuvan tekijänoikeus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</a:rPr>
              <a:t>ei koske.</a:t>
            </a:r>
          </a:p>
        </p:txBody>
      </p:sp>
    </p:spTree>
    <p:extLst>
      <p:ext uri="{BB962C8B-B14F-4D97-AF65-F5344CB8AC3E}">
        <p14:creationId xmlns:p14="http://schemas.microsoft.com/office/powerpoint/2010/main" val="2219307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Pekka Kantanen</dc:creator>
  <cp:lastModifiedBy>Pekka Kantanen</cp:lastModifiedBy>
  <cp:revision>1</cp:revision>
  <dcterms:created xsi:type="dcterms:W3CDTF">2021-08-29T12:35:56Z</dcterms:created>
  <dcterms:modified xsi:type="dcterms:W3CDTF">2021-08-29T12:54:58Z</dcterms:modified>
</cp:coreProperties>
</file>